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document/d/1ftIqKsTUzJYo-WQyhiotqxPO5-x85xsHbke-lM6mCkI/view" TargetMode="External"/><Relationship Id="rId10" Type="http://schemas.openxmlformats.org/officeDocument/2006/relationships/hyperlink" Target="https://docs.google.com/document/d/1ftIqKsTUzJYo-WQyhiotqxPO5-x85xsHbke-lM6mCkI/pub" TargetMode="External"/><Relationship Id="rId13" Type="http://schemas.openxmlformats.org/officeDocument/2006/relationships/hyperlink" Target="https://docs.google.com/presentation/d/1MNtjo3iT8Xu5aIw01PRenb8dH6VDgzFONiTzmpJtOUs/pub" TargetMode="External"/><Relationship Id="rId12" Type="http://schemas.openxmlformats.org/officeDocument/2006/relationships/hyperlink" Target="https://docs.google.com/presentation/d/1MNtjo3iT8Xu5aIw01PRenb8dH6VDgzFONiTzmpJtOUs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codvCcTNx6fVza-l-5_woawyxeJ3i0DC?usp=sharing" TargetMode="External"/><Relationship Id="rId3" Type="http://schemas.openxmlformats.org/officeDocument/2006/relationships/hyperlink" Target="https://docs.google.com/document/d/1tzj6jF0f5TZTQTbqY1mtLDgeQMrilhFoGDrSmEeSHFo/edit?usp=sharing" TargetMode="External"/><Relationship Id="rId4" Type="http://schemas.openxmlformats.org/officeDocument/2006/relationships/hyperlink" Target="https://docs.google.com/document/d/1tzj6jF0f5TZTQTbqY1mtLDgeQMrilhFoGDrSmEeSHFo/pub" TargetMode="External"/><Relationship Id="rId9" Type="http://schemas.openxmlformats.org/officeDocument/2006/relationships/hyperlink" Target="https://docs.google.com/document/d/1ftIqKsTUzJYo-WQyhiotqxPO5-x85xsHbke-lM6mCkI/edit?usp=sharing" TargetMode="External"/><Relationship Id="rId14" Type="http://schemas.openxmlformats.org/officeDocument/2006/relationships/hyperlink" Target="https://docs.google.com/presentation/d/1MNtjo3iT8Xu5aIw01PRenb8dH6VDgzFONiTzmpJtOUs/view" TargetMode="External"/><Relationship Id="rId5" Type="http://schemas.openxmlformats.org/officeDocument/2006/relationships/hyperlink" Target="https://docs.google.com/document/d/1tzj6jF0f5TZTQTbqY1mtLDgeQMrilhFoGDrSmEeSHFo/view" TargetMode="External"/><Relationship Id="rId6" Type="http://schemas.openxmlformats.org/officeDocument/2006/relationships/hyperlink" Target="https://docs.google.com/presentation/d/14pYHKE5mjD05-J9ZvhvTG2YN5mcoau2RnfKsOyotT4s/edit?usp=sharing" TargetMode="External"/><Relationship Id="rId7" Type="http://schemas.openxmlformats.org/officeDocument/2006/relationships/hyperlink" Target="https://docs.google.com/presentation/d/14pYHKE5mjD05-J9ZvhvTG2YN5mcoau2RnfKsOyotT4s/pub" TargetMode="External"/><Relationship Id="rId8" Type="http://schemas.openxmlformats.org/officeDocument/2006/relationships/hyperlink" Target="https://docs.google.com/presentation/d/14pYHKE5mjD05-J9ZvhvTG2YN5mcoau2RnfKsOyotT4s/view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60801373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60801373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https://drive.google.com/drive/folders/1codvCcTNx6fVza-l-5_woawyxeJ3i0DC?usp=sharing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https://docs.google.com/document/d/1tzj6jF0f5TZTQTbqY1mtLDgeQMrilhFoGDrSmEeSHFo/edit?usp=sharing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https://docs.google.com/document/d/1tzj6jF0f5TZTQTbqY1mtLDgeQMrilhFoGDrSmEeSHFo/pub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https://docs.google.com/document/d/1tzj6jF0f5TZTQTbqY1mtLDgeQMrilhFoGDrSmEeSHFo/view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https://docs.google.com/presentation/d/14pYHKE5mjD05-J9ZvhvTG2YN5mcoau2RnfKsOyotT4s/edit?usp=sharing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https://docs.google.com/presentation/d/14pYHKE5mjD05-J9ZvhvTG2YN5mcoau2RnfKsOyotT4s/pub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https://docs.google.com/presentation/d/14pYHKE5mjD05-J9ZvhvTG2YN5mcoau2RnfKsOyotT4s/view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https://docs.google.com/document/d/1ftIqKsTUzJYo-WQyhiotqxPO5-x85xsHbke-lM6mCkI/edit?usp=sharing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https://docs.google.com/document/d/1ftIqKsTUzJYo-WQyhiotqxPO5-x85xsHbke-lM6mCkI/pub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https://docs.google.com/document/d/1ftIqKsTUzJYo-WQyhiotqxPO5-x85xsHbke-lM6mCkI/view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https://docs.google.com/presentation/d/1MNtjo3iT8Xu5aIw01PRenb8dH6VDgzFONiTzmpJtOUs/edit?usp=sharing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https://docs.google.com/presentation/d/1MNtjo3iT8Xu5aIw01PRenb8dH6VDgzFONiTzmpJtOUs/pub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https://docs.google.com/presentation/d/1MNtjo3iT8Xu5aIw01PRenb8dH6VDgzFONiTzmpJtOUs/view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60801373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60801373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360photoboothrentalmalibu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a 360 video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https://sites.google.com/view/360photoboothrentalmalibu/home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a 360 video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