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Poppins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oppins-boldItalic.fntdata"/><Relationship Id="rId10" Type="http://schemas.openxmlformats.org/officeDocument/2006/relationships/font" Target="fonts/Poppins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oppins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Poppi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1" Type="http://schemas.openxmlformats.org/officeDocument/2006/relationships/hyperlink" Target="https://docs.google.com/document/d/1ftIqKsTUzJYo-WQyhiotqxPO5-x85xsHbke-lM6mCkI/view" TargetMode="External"/><Relationship Id="rId10" Type="http://schemas.openxmlformats.org/officeDocument/2006/relationships/hyperlink" Target="https://docs.google.com/document/d/1ftIqKsTUzJYo-WQyhiotqxPO5-x85xsHbke-lM6mCkI/pub" TargetMode="External"/><Relationship Id="rId13" Type="http://schemas.openxmlformats.org/officeDocument/2006/relationships/hyperlink" Target="https://docs.google.com/presentation/d/1MNtjo3iT8Xu5aIw01PRenb8dH6VDgzFONiTzmpJtOUs/pub" TargetMode="External"/><Relationship Id="rId12" Type="http://schemas.openxmlformats.org/officeDocument/2006/relationships/hyperlink" Target="https://docs.google.com/presentation/d/1MNtjo3iT8Xu5aIw01PRenb8dH6VDgzFONiTzmpJtOUs/edit?usp=sharing" TargetMode="External"/><Relationship Id="rId1" Type="http://schemas.openxmlformats.org/officeDocument/2006/relationships/notesMaster" Target="../notesMasters/notesMaster1.xml"/><Relationship Id="rId2" Type="http://schemas.openxmlformats.org/officeDocument/2006/relationships/hyperlink" Target="https://drive.google.com/drive/folders/1codvCcTNx6fVza-l-5_woawyxeJ3i0DC?usp=sharing" TargetMode="External"/><Relationship Id="rId3" Type="http://schemas.openxmlformats.org/officeDocument/2006/relationships/hyperlink" Target="https://docs.google.com/document/d/1tzj6jF0f5TZTQTbqY1mtLDgeQMrilhFoGDrSmEeSHFo/edit?usp=sharing" TargetMode="External"/><Relationship Id="rId4" Type="http://schemas.openxmlformats.org/officeDocument/2006/relationships/hyperlink" Target="https://docs.google.com/document/d/1tzj6jF0f5TZTQTbqY1mtLDgeQMrilhFoGDrSmEeSHFo/pub" TargetMode="External"/><Relationship Id="rId9" Type="http://schemas.openxmlformats.org/officeDocument/2006/relationships/hyperlink" Target="https://docs.google.com/document/d/1ftIqKsTUzJYo-WQyhiotqxPO5-x85xsHbke-lM6mCkI/edit?usp=sharing" TargetMode="External"/><Relationship Id="rId14" Type="http://schemas.openxmlformats.org/officeDocument/2006/relationships/hyperlink" Target="https://docs.google.com/presentation/d/1MNtjo3iT8Xu5aIw01PRenb8dH6VDgzFONiTzmpJtOUs/view" TargetMode="External"/><Relationship Id="rId5" Type="http://schemas.openxmlformats.org/officeDocument/2006/relationships/hyperlink" Target="https://docs.google.com/document/d/1tzj6jF0f5TZTQTbqY1mtLDgeQMrilhFoGDrSmEeSHFo/view" TargetMode="External"/><Relationship Id="rId6" Type="http://schemas.openxmlformats.org/officeDocument/2006/relationships/hyperlink" Target="https://docs.google.com/presentation/d/14pYHKE5mjD05-J9ZvhvTG2YN5mcoau2RnfKsOyotT4s/edit?usp=sharing" TargetMode="External"/><Relationship Id="rId7" Type="http://schemas.openxmlformats.org/officeDocument/2006/relationships/hyperlink" Target="https://docs.google.com/presentation/d/14pYHKE5mjD05-J9ZvhvTG2YN5mcoau2RnfKsOyotT4s/pub" TargetMode="External"/><Relationship Id="rId8" Type="http://schemas.openxmlformats.org/officeDocument/2006/relationships/hyperlink" Target="https://docs.google.com/presentation/d/14pYHKE5mjD05-J9ZvhvTG2YN5mcoau2RnfKsOyotT4s/view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SLIDES_API1608013733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SLIDES_API160801373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2"/>
              </a:rPr>
              <a:t>https://drive.google.com/drive/folders/1codvCcTNx6fVza-l-5_woawyxeJ3i0DC?usp=sharing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3"/>
              </a:rPr>
              <a:t>https://docs.google.com/document/d/1tzj6jF0f5TZTQTbqY1mtLDgeQMrilhFoGDrSmEeSHFo/edit?usp=sharing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4"/>
              </a:rPr>
              <a:t>https://docs.google.com/document/d/1tzj6jF0f5TZTQTbqY1mtLDgeQMrilhFoGDrSmEeSHFo/pub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5"/>
              </a:rPr>
              <a:t>https://docs.google.com/document/d/1tzj6jF0f5TZTQTbqY1mtLDgeQMrilhFoGDrSmEeSHFo/view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6"/>
              </a:rPr>
              <a:t>https://docs.google.com/presentation/d/14pYHKE5mjD05-J9ZvhvTG2YN5mcoau2RnfKsOyotT4s/edit?usp=sharing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7"/>
              </a:rPr>
              <a:t>https://docs.google.com/presentation/d/14pYHKE5mjD05-J9ZvhvTG2YN5mcoau2RnfKsOyotT4s/pub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8"/>
              </a:rPr>
              <a:t>https://docs.google.com/presentation/d/14pYHKE5mjD05-J9ZvhvTG2YN5mcoau2RnfKsOyotT4s/view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9"/>
              </a:rPr>
              <a:t>https://docs.google.com/document/d/1ftIqKsTUzJYo-WQyhiotqxPO5-x85xsHbke-lM6mCkI/edit?usp=sharing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0"/>
              </a:rPr>
              <a:t>https://docs.google.com/document/d/1ftIqKsTUzJYo-WQyhiotqxPO5-x85xsHbke-lM6mCkI/pub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1"/>
              </a:rPr>
              <a:t>https://docs.google.com/document/d/1ftIqKsTUzJYo-WQyhiotqxPO5-x85xsHbke-lM6mCkI/view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2"/>
              </a:rPr>
              <a:t>https://docs.google.com/presentation/d/1MNtjo3iT8Xu5aIw01PRenb8dH6VDgzFONiTzmpJtOUs/edit?usp=sharing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3"/>
              </a:rPr>
              <a:t>https://docs.google.com/presentation/d/1MNtjo3iT8Xu5aIw01PRenb8dH6VDgzFONiTzmpJtOUs/pub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u="sng">
                <a:solidFill>
                  <a:schemeClr val="hlink"/>
                </a:solidFill>
                <a:hlinkClick r:id="rId14"/>
              </a:rPr>
              <a:t>https://docs.google.com/presentation/d/1MNtjo3iT8Xu5aIw01PRenb8dH6VDgzFONiTzmpJtOUs/view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SLIDES_API1608013733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SLIDES_API1608013733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sites.google.com/view/360photoboothrentalmalibu/home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what is a 360 video booth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https://sites.google.com/view/360photoboothrentalmalibu/home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A8D673"/>
                </a:solidFill>
                <a:latin typeface="Poppins"/>
                <a:ea typeface="Poppins"/>
                <a:cs typeface="Poppins"/>
                <a:sym typeface="Poppins"/>
              </a:rPr>
              <a:t>what is a 360 video booth</a:t>
            </a:r>
            <a:endParaRPr b="1">
              <a:solidFill>
                <a:srgbClr val="A8D673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